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66E6A0B-5E79-4C04-87F1-9F90A1FE8889}"/>
              </a:ext>
            </a:extLst>
          </p:cNvPr>
          <p:cNvSpPr/>
          <p:nvPr/>
        </p:nvSpPr>
        <p:spPr>
          <a:xfrm>
            <a:off x="270343" y="2458568"/>
            <a:ext cx="1860215" cy="1376356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107810" y="1183130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合同</a:t>
            </a:r>
            <a:r>
              <a:rPr kumimoji="1" lang="ja-JP" altLang="en-US"/>
              <a:t>ブース・本部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6</cp:revision>
  <dcterms:created xsi:type="dcterms:W3CDTF">2022-01-23T15:49:59Z</dcterms:created>
  <dcterms:modified xsi:type="dcterms:W3CDTF">2022-01-24T13:05:08Z</dcterms:modified>
</cp:coreProperties>
</file>